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j6x5P8Kv6LzdDgua8MsYO4R2g+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10" autoAdjust="0"/>
    <p:restoredTop sz="94647" autoAdjust="0"/>
  </p:normalViewPr>
  <p:slideViewPr>
    <p:cSldViewPr snapToGrid="0">
      <p:cViewPr varScale="1">
        <p:scale>
          <a:sx n="104" d="100"/>
          <a:sy n="104" d="100"/>
        </p:scale>
        <p:origin x="132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marL="0" marR="0" lv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 rot="5400000">
            <a:off x="8354663" y="2505823"/>
            <a:ext cx="5048975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2672158" y="-1220319"/>
            <a:ext cx="5048975" cy="8929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marL="0" marR="0" lv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marL="0" marR="0" lv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720000" y="2541600"/>
            <a:ext cx="5003800" cy="323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6458400" y="2541600"/>
            <a:ext cx="5003801" cy="3234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marL="0" marR="0" lv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0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720000" y="2541600"/>
            <a:ext cx="5003801" cy="323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3"/>
          </p:nvPr>
        </p:nvSpPr>
        <p:spPr>
          <a:xfrm>
            <a:off x="6458400" y="1840698"/>
            <a:ext cx="5015638" cy="56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0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4"/>
          </p:nvPr>
        </p:nvSpPr>
        <p:spPr>
          <a:xfrm>
            <a:off x="6458400" y="2541600"/>
            <a:ext cx="5003800" cy="323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marL="0" marR="0" lv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marL="0" marR="0" lv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marL="0" marR="0" lv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4548188" y="584662"/>
            <a:ext cx="6911974" cy="5184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marL="914400" lvl="1" indent="-355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55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3pPr>
            <a:lvl4pPr marL="1828800" lvl="3" indent="-355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4pPr>
            <a:lvl5pPr marL="2286000" lvl="4" indent="-355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2"/>
          </p:nvPr>
        </p:nvSpPr>
        <p:spPr>
          <a:xfrm>
            <a:off x="720000" y="2541600"/>
            <a:ext cx="3107463" cy="32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marL="0" marR="0" lv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>
            <a:spLocks noGrp="1"/>
          </p:cNvSpPr>
          <p:nvPr>
            <p:ph type="pic" idx="2"/>
          </p:nvPr>
        </p:nvSpPr>
        <p:spPr>
          <a:xfrm>
            <a:off x="4548188" y="728664"/>
            <a:ext cx="6923812" cy="5040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720000" y="2541600"/>
            <a:ext cx="3095625" cy="32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dt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ft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marL="0" marR="0" lv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 rot="5400000">
            <a:off x="4518094" y="-1161256"/>
            <a:ext cx="3132137" cy="10728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marL="0" marR="0" lv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2385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355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55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55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55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55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dt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ft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marR="0" lvl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0" rIns="0" bIns="180000" anchor="ctr" anchorCtr="0">
            <a:noAutofit/>
          </a:bodyPr>
          <a:lstStyle>
            <a:lvl1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drive.google.com/file/d/1a4xvfwZdJ-Oq6OaEZ91D6X102Ql6ealK/view?usp=sharing" TargetMode="External"/><Relationship Id="rId18" Type="http://schemas.openxmlformats.org/officeDocument/2006/relationships/image" Target="../media/image13.png"/><Relationship Id="rId26" Type="http://schemas.openxmlformats.org/officeDocument/2006/relationships/hyperlink" Target="https://drive.google.com/file/d/1OXEOnp813-1zOCLUCmZ3OBdblM46Oc8P/view?usp=sharing" TargetMode="External"/><Relationship Id="rId39" Type="http://schemas.openxmlformats.org/officeDocument/2006/relationships/hyperlink" Target="https://drive.google.com/file/d/1wfb2LAMLObTb_w0ks7XoXd_EBhoRcoP3/view?usp=sharing" TargetMode="External"/><Relationship Id="rId3" Type="http://schemas.openxmlformats.org/officeDocument/2006/relationships/image" Target="../media/image1.png"/><Relationship Id="rId21" Type="http://schemas.openxmlformats.org/officeDocument/2006/relationships/hyperlink" Target="https://drive.google.com/file/d/1Nvl2-sYGtQGITHlHVIxvTOnHNaoQlGdU/view?usp=sharing" TargetMode="External"/><Relationship Id="rId34" Type="http://schemas.openxmlformats.org/officeDocument/2006/relationships/hyperlink" Target="https://drive.google.com/file/d/1SG-O09EC8NxFNOji9R7u9PeskLt4Lh-r/view?usp=sharing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hyperlink" Target="https://drive.google.com/file/d/1nRtlUFJA55gsslgzrHu1q-jDWHh02j1_/view?usp=sharing" TargetMode="External"/><Relationship Id="rId25" Type="http://schemas.openxmlformats.org/officeDocument/2006/relationships/hyperlink" Target="https://drive.google.com/file/d/1eIacZBOFgPlqp7AJMVjvNDyUZ-FlHGBc/view?usp=sharing" TargetMode="External"/><Relationship Id="rId33" Type="http://schemas.openxmlformats.org/officeDocument/2006/relationships/hyperlink" Target="https://drive.google.com/file/d/18dS76wu8wPNmrQXuUUNK68r3QW7qxGAh/view?usp=sharing" TargetMode="External"/><Relationship Id="rId38" Type="http://schemas.openxmlformats.org/officeDocument/2006/relationships/hyperlink" Target="https://drive.google.com/file/d/1aoROzo5ocOGwOIPvN2h9Qt-yPatjlhWZ/view?usp=sharing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20" Type="http://schemas.openxmlformats.org/officeDocument/2006/relationships/hyperlink" Target="https://drive.google.com/file/d/1sTkRyu3bQBBmHDwPnCgvNDBYctEoG2IK/view?usp=sharing" TargetMode="External"/><Relationship Id="rId29" Type="http://schemas.openxmlformats.org/officeDocument/2006/relationships/hyperlink" Target="https://drive.google.com/file/d/1hIlTRKQ17SWZtDXxNSa6clm44nFSAAwt/view?usp=sharin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hyperlink" Target="https://drive.google.com/file/d/1hUMe4cYRggJ8Q9RJsgdvMlYr1RO3gAEv/view?usp=sharing" TargetMode="External"/><Relationship Id="rId32" Type="http://schemas.openxmlformats.org/officeDocument/2006/relationships/hyperlink" Target="https://drive.google.com/file/d/1mZWqN1fU9C7DNRZVxmXgsz5xa2y9_7Rr/view?usp=sharing" TargetMode="External"/><Relationship Id="rId37" Type="http://schemas.openxmlformats.org/officeDocument/2006/relationships/hyperlink" Target="https://drive.google.com/file/d/1C6D0WwRDACiwrRaR_VzIKmuPc99BEV1Z/view?usp=sharing" TargetMode="External"/><Relationship Id="rId40" Type="http://schemas.openxmlformats.org/officeDocument/2006/relationships/hyperlink" Target="https://drive.google.com/file/d/1xN_e2qAYQI75HnOvcN4Am4LGovxwR0pe/view?usp=sharing" TargetMode="External"/><Relationship Id="rId5" Type="http://schemas.openxmlformats.org/officeDocument/2006/relationships/image" Target="../media/image3.png"/><Relationship Id="rId15" Type="http://schemas.openxmlformats.org/officeDocument/2006/relationships/hyperlink" Target="https://drive.google.com/file/d/1QGo5VXIWNiY963g4zUJkJF0hS64uO9eM/view?usp=sharing" TargetMode="External"/><Relationship Id="rId23" Type="http://schemas.openxmlformats.org/officeDocument/2006/relationships/hyperlink" Target="https://drive.google.com/file/d/1sZ0siypd5D2NgYKKi3MlZ7wntCnsB3-F/view?usp=sharing" TargetMode="External"/><Relationship Id="rId28" Type="http://schemas.openxmlformats.org/officeDocument/2006/relationships/hyperlink" Target="https://drive.google.com/file/d/1ojCl9xOF4mLHiCsli0wDoa062yxX0X9Y/view?usp=sharing" TargetMode="External"/><Relationship Id="rId36" Type="http://schemas.openxmlformats.org/officeDocument/2006/relationships/hyperlink" Target="https://drive.google.com/file/d/1MlT6Cc8V3i6cmXXiKelebpALBL9osbCp/view?usp=sharing" TargetMode="External"/><Relationship Id="rId10" Type="http://schemas.openxmlformats.org/officeDocument/2006/relationships/image" Target="../media/image8.png"/><Relationship Id="rId19" Type="http://schemas.openxmlformats.org/officeDocument/2006/relationships/hyperlink" Target="https://drive.google.com/file/d/1-XfshX9HxdtV6sPJ75QzAP9SRwwRGUlK/view?usp=sharing" TargetMode="External"/><Relationship Id="rId31" Type="http://schemas.openxmlformats.org/officeDocument/2006/relationships/hyperlink" Target="https://drive.google.com/file/d/1w1y6cg5QDKMLldUDiXgDD5jW8hQ8FQtU/view?usp=sharing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Relationship Id="rId22" Type="http://schemas.openxmlformats.org/officeDocument/2006/relationships/hyperlink" Target="https://drive.google.com/file/d/1Gf-Mv8AsMo5k02WRlAcML7A8Gl2y7DKx/view?usp=sharing" TargetMode="External"/><Relationship Id="rId27" Type="http://schemas.openxmlformats.org/officeDocument/2006/relationships/hyperlink" Target="https://drive.google.com/file/d/1GTSwXC5-KKTB-C4hl5J7KAF3RcbP95zE/view?usp=sharing" TargetMode="External"/><Relationship Id="rId30" Type="http://schemas.openxmlformats.org/officeDocument/2006/relationships/hyperlink" Target="https://drive.google.com/file/d/1En5J3hXtPPemiD0mx_IoSqAPVydiCdRu/view?usp=sharing" TargetMode="External"/><Relationship Id="rId35" Type="http://schemas.openxmlformats.org/officeDocument/2006/relationships/hyperlink" Target="https://drive.google.com/file/d/1qvbK5UbcoSdVZY4pYX72MhGfE10uM5RW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2385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92" name="Google Shape;92;p1"/>
          <p:cNvGrpSpPr/>
          <p:nvPr/>
        </p:nvGrpSpPr>
        <p:grpSpPr>
          <a:xfrm>
            <a:off x="664408" y="418346"/>
            <a:ext cx="10840278" cy="6149009"/>
            <a:chOff x="3749931" y="1563343"/>
            <a:chExt cx="5886470" cy="3349487"/>
          </a:xfrm>
        </p:grpSpPr>
        <p:pic>
          <p:nvPicPr>
            <p:cNvPr id="93" name="Google Shape;93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749931" y="2683980"/>
              <a:ext cx="666750" cy="22288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4" name="Google Shape;94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969651" y="1578211"/>
              <a:ext cx="666750" cy="33337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5" name="Google Shape;95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4416691" y="1563343"/>
              <a:ext cx="4552950" cy="571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1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4416681" y="2683980"/>
              <a:ext cx="3905250" cy="571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7" name="Google Shape;97;p1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4416691" y="4341330"/>
              <a:ext cx="4552950" cy="5715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0" name="Google Shape;100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74795" y="20053"/>
            <a:ext cx="836940" cy="850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89484" y="902049"/>
            <a:ext cx="836940" cy="850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" descr="PEÃO CÔNICO COM BOLA - AMARELO - 15x26 mm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9019" y="20053"/>
            <a:ext cx="836940" cy="850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7955" y="863351"/>
            <a:ext cx="836940" cy="850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692713" y="3968701"/>
            <a:ext cx="2806579" cy="85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>
            <a:hlinkClick r:id="rId13"/>
            <a:extLst>
              <a:ext uri="{FF2B5EF4-FFF2-40B4-BE49-F238E27FC236}">
                <a16:creationId xmlns:a16="http://schemas.microsoft.com/office/drawing/2014/main" id="{7374C91C-9EF8-4BA9-8D24-3E46181DC92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854710" y="1030356"/>
            <a:ext cx="318154" cy="318154"/>
          </a:xfrm>
          <a:prstGeom prst="rect">
            <a:avLst/>
          </a:prstGeom>
        </p:spPr>
      </p:pic>
      <p:pic>
        <p:nvPicPr>
          <p:cNvPr id="3" name="Imagem 2">
            <a:hlinkClick r:id="rId15"/>
            <a:extLst>
              <a:ext uri="{FF2B5EF4-FFF2-40B4-BE49-F238E27FC236}">
                <a16:creationId xmlns:a16="http://schemas.microsoft.com/office/drawing/2014/main" id="{88CCE957-AFA8-4EB4-BCCF-173D1F83BA6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97293" y="445204"/>
            <a:ext cx="351268" cy="351268"/>
          </a:xfrm>
          <a:prstGeom prst="rect">
            <a:avLst/>
          </a:prstGeom>
        </p:spPr>
      </p:pic>
      <p:pic>
        <p:nvPicPr>
          <p:cNvPr id="6" name="Imagem 5">
            <a:hlinkClick r:id="rId17"/>
            <a:extLst>
              <a:ext uri="{FF2B5EF4-FFF2-40B4-BE49-F238E27FC236}">
                <a16:creationId xmlns:a16="http://schemas.microsoft.com/office/drawing/2014/main" id="{FB1E1590-FB68-4461-B554-4454A8B0555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152352" y="445205"/>
            <a:ext cx="351268" cy="351268"/>
          </a:xfrm>
          <a:prstGeom prst="rect">
            <a:avLst/>
          </a:prstGeom>
        </p:spPr>
      </p:pic>
      <p:pic>
        <p:nvPicPr>
          <p:cNvPr id="44" name="Imagem 43">
            <a:hlinkClick r:id="rId19"/>
            <a:extLst>
              <a:ext uri="{FF2B5EF4-FFF2-40B4-BE49-F238E27FC236}">
                <a16:creationId xmlns:a16="http://schemas.microsoft.com/office/drawing/2014/main" id="{45CA632F-3B77-414C-BA69-E89DC029D7D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784855" y="451712"/>
            <a:ext cx="351268" cy="351268"/>
          </a:xfrm>
          <a:prstGeom prst="rect">
            <a:avLst/>
          </a:prstGeom>
        </p:spPr>
      </p:pic>
      <p:pic>
        <p:nvPicPr>
          <p:cNvPr id="45" name="Imagem 44">
            <a:hlinkClick r:id="rId20"/>
            <a:extLst>
              <a:ext uri="{FF2B5EF4-FFF2-40B4-BE49-F238E27FC236}">
                <a16:creationId xmlns:a16="http://schemas.microsoft.com/office/drawing/2014/main" id="{EE48D32A-8ABC-4452-8372-E12851EA1DF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65060" y="501481"/>
            <a:ext cx="351268" cy="351268"/>
          </a:xfrm>
          <a:prstGeom prst="rect">
            <a:avLst/>
          </a:prstGeom>
        </p:spPr>
      </p:pic>
      <p:pic>
        <p:nvPicPr>
          <p:cNvPr id="46" name="Imagem 45">
            <a:hlinkClick r:id="rId21"/>
            <a:extLst>
              <a:ext uri="{FF2B5EF4-FFF2-40B4-BE49-F238E27FC236}">
                <a16:creationId xmlns:a16="http://schemas.microsoft.com/office/drawing/2014/main" id="{1ACA8563-3843-4AFA-B4AE-1B788D5C07D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57645" y="5557407"/>
            <a:ext cx="351268" cy="351268"/>
          </a:xfrm>
          <a:prstGeom prst="rect">
            <a:avLst/>
          </a:prstGeom>
        </p:spPr>
      </p:pic>
      <p:pic>
        <p:nvPicPr>
          <p:cNvPr id="47" name="Imagem 46">
            <a:hlinkClick r:id="rId22"/>
            <a:extLst>
              <a:ext uri="{FF2B5EF4-FFF2-40B4-BE49-F238E27FC236}">
                <a16:creationId xmlns:a16="http://schemas.microsoft.com/office/drawing/2014/main" id="{FEFFF901-2843-460F-81AC-DF56B87EC4E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65060" y="3545574"/>
            <a:ext cx="351268" cy="351268"/>
          </a:xfrm>
          <a:prstGeom prst="rect">
            <a:avLst/>
          </a:prstGeom>
        </p:spPr>
      </p:pic>
      <p:pic>
        <p:nvPicPr>
          <p:cNvPr id="48" name="Imagem 47">
            <a:hlinkClick r:id="rId23"/>
            <a:extLst>
              <a:ext uri="{FF2B5EF4-FFF2-40B4-BE49-F238E27FC236}">
                <a16:creationId xmlns:a16="http://schemas.microsoft.com/office/drawing/2014/main" id="{74C34165-C408-4205-945E-E6467244234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112147" y="5539366"/>
            <a:ext cx="351268" cy="351268"/>
          </a:xfrm>
          <a:prstGeom prst="rect">
            <a:avLst/>
          </a:prstGeom>
        </p:spPr>
      </p:pic>
      <p:pic>
        <p:nvPicPr>
          <p:cNvPr id="49" name="Imagem 48">
            <a:hlinkClick r:id="rId24"/>
            <a:extLst>
              <a:ext uri="{FF2B5EF4-FFF2-40B4-BE49-F238E27FC236}">
                <a16:creationId xmlns:a16="http://schemas.microsoft.com/office/drawing/2014/main" id="{C84538CB-3F54-4FE9-8EE4-07EC52443BC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446439" y="1064160"/>
            <a:ext cx="318154" cy="318154"/>
          </a:xfrm>
          <a:prstGeom prst="rect">
            <a:avLst/>
          </a:prstGeom>
        </p:spPr>
      </p:pic>
      <p:pic>
        <p:nvPicPr>
          <p:cNvPr id="50" name="Imagem 49">
            <a:hlinkClick r:id="rId25"/>
            <a:extLst>
              <a:ext uri="{FF2B5EF4-FFF2-40B4-BE49-F238E27FC236}">
                <a16:creationId xmlns:a16="http://schemas.microsoft.com/office/drawing/2014/main" id="{C7E6F2BF-672E-46D8-A969-D590757FF11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507546" y="457135"/>
            <a:ext cx="351268" cy="351268"/>
          </a:xfrm>
          <a:prstGeom prst="rect">
            <a:avLst/>
          </a:prstGeom>
        </p:spPr>
      </p:pic>
      <p:pic>
        <p:nvPicPr>
          <p:cNvPr id="51" name="Imagem 50">
            <a:hlinkClick r:id="rId26"/>
            <a:extLst>
              <a:ext uri="{FF2B5EF4-FFF2-40B4-BE49-F238E27FC236}">
                <a16:creationId xmlns:a16="http://schemas.microsoft.com/office/drawing/2014/main" id="{F761790D-7628-45C9-9154-958927BD67F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095442" y="1064160"/>
            <a:ext cx="318154" cy="318154"/>
          </a:xfrm>
          <a:prstGeom prst="rect">
            <a:avLst/>
          </a:prstGeom>
        </p:spPr>
      </p:pic>
      <p:pic>
        <p:nvPicPr>
          <p:cNvPr id="52" name="Imagem 51">
            <a:hlinkClick r:id="rId27"/>
            <a:extLst>
              <a:ext uri="{FF2B5EF4-FFF2-40B4-BE49-F238E27FC236}">
                <a16:creationId xmlns:a16="http://schemas.microsoft.com/office/drawing/2014/main" id="{00D90FA1-2BFD-42F7-A8E2-6BAE01E3DC5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716328" y="2504036"/>
            <a:ext cx="351268" cy="351268"/>
          </a:xfrm>
          <a:prstGeom prst="rect">
            <a:avLst/>
          </a:prstGeom>
        </p:spPr>
      </p:pic>
      <p:pic>
        <p:nvPicPr>
          <p:cNvPr id="53" name="Imagem 52">
            <a:hlinkClick r:id="rId28"/>
            <a:extLst>
              <a:ext uri="{FF2B5EF4-FFF2-40B4-BE49-F238E27FC236}">
                <a16:creationId xmlns:a16="http://schemas.microsoft.com/office/drawing/2014/main" id="{4B301153-21D3-49C6-B089-04E4B394A4D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272696" y="5539366"/>
            <a:ext cx="351268" cy="351268"/>
          </a:xfrm>
          <a:prstGeom prst="rect">
            <a:avLst/>
          </a:prstGeom>
        </p:spPr>
      </p:pic>
      <p:pic>
        <p:nvPicPr>
          <p:cNvPr id="54" name="Imagem 53">
            <a:hlinkClick r:id="rId29"/>
            <a:extLst>
              <a:ext uri="{FF2B5EF4-FFF2-40B4-BE49-F238E27FC236}">
                <a16:creationId xmlns:a16="http://schemas.microsoft.com/office/drawing/2014/main" id="{3762C60B-41B8-427E-B402-5B3B33FE761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079882" y="5539366"/>
            <a:ext cx="351268" cy="351268"/>
          </a:xfrm>
          <a:prstGeom prst="rect">
            <a:avLst/>
          </a:prstGeom>
        </p:spPr>
      </p:pic>
      <p:pic>
        <p:nvPicPr>
          <p:cNvPr id="55" name="Imagem 54">
            <a:hlinkClick r:id="rId30"/>
            <a:extLst>
              <a:ext uri="{FF2B5EF4-FFF2-40B4-BE49-F238E27FC236}">
                <a16:creationId xmlns:a16="http://schemas.microsoft.com/office/drawing/2014/main" id="{F9AADB56-EBB4-4E63-A2EC-A5E35FA1965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516059" y="5543403"/>
            <a:ext cx="351268" cy="351268"/>
          </a:xfrm>
          <a:prstGeom prst="rect">
            <a:avLst/>
          </a:prstGeom>
        </p:spPr>
      </p:pic>
      <p:pic>
        <p:nvPicPr>
          <p:cNvPr id="56" name="Imagem 55">
            <a:hlinkClick r:id="rId31"/>
            <a:extLst>
              <a:ext uri="{FF2B5EF4-FFF2-40B4-BE49-F238E27FC236}">
                <a16:creationId xmlns:a16="http://schemas.microsoft.com/office/drawing/2014/main" id="{80CF6C23-90AD-4DBE-8887-49C7B3560F2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962950" y="5565345"/>
            <a:ext cx="351268" cy="351268"/>
          </a:xfrm>
          <a:prstGeom prst="rect">
            <a:avLst/>
          </a:prstGeom>
        </p:spPr>
      </p:pic>
      <p:pic>
        <p:nvPicPr>
          <p:cNvPr id="57" name="Imagem 56">
            <a:hlinkClick r:id="rId32"/>
            <a:extLst>
              <a:ext uri="{FF2B5EF4-FFF2-40B4-BE49-F238E27FC236}">
                <a16:creationId xmlns:a16="http://schemas.microsoft.com/office/drawing/2014/main" id="{9E248DF9-DFBB-4802-823D-D976EFC0B83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721247" y="6156400"/>
            <a:ext cx="318154" cy="318154"/>
          </a:xfrm>
          <a:prstGeom prst="rect">
            <a:avLst/>
          </a:prstGeom>
        </p:spPr>
      </p:pic>
      <p:pic>
        <p:nvPicPr>
          <p:cNvPr id="58" name="Imagem 57">
            <a:hlinkClick r:id="rId33"/>
            <a:extLst>
              <a:ext uri="{FF2B5EF4-FFF2-40B4-BE49-F238E27FC236}">
                <a16:creationId xmlns:a16="http://schemas.microsoft.com/office/drawing/2014/main" id="{30CE645D-DFFB-4C82-B7E4-42A6EE8AADB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96542" y="5545862"/>
            <a:ext cx="351268" cy="351268"/>
          </a:xfrm>
          <a:prstGeom prst="rect">
            <a:avLst/>
          </a:prstGeom>
        </p:spPr>
      </p:pic>
      <p:pic>
        <p:nvPicPr>
          <p:cNvPr id="59" name="Imagem 58">
            <a:hlinkClick r:id="rId34"/>
            <a:extLst>
              <a:ext uri="{FF2B5EF4-FFF2-40B4-BE49-F238E27FC236}">
                <a16:creationId xmlns:a16="http://schemas.microsoft.com/office/drawing/2014/main" id="{35765BB1-2D06-4B37-835C-19D23128A11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45274" y="3531420"/>
            <a:ext cx="351268" cy="351268"/>
          </a:xfrm>
          <a:prstGeom prst="rect">
            <a:avLst/>
          </a:prstGeom>
        </p:spPr>
      </p:pic>
      <p:pic>
        <p:nvPicPr>
          <p:cNvPr id="60" name="Imagem 59">
            <a:hlinkClick r:id="rId35"/>
            <a:extLst>
              <a:ext uri="{FF2B5EF4-FFF2-40B4-BE49-F238E27FC236}">
                <a16:creationId xmlns:a16="http://schemas.microsoft.com/office/drawing/2014/main" id="{F9A19F06-E9DB-4BAA-85A6-B5A95406148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463021" y="4138306"/>
            <a:ext cx="318154" cy="318154"/>
          </a:xfrm>
          <a:prstGeom prst="rect">
            <a:avLst/>
          </a:prstGeom>
        </p:spPr>
      </p:pic>
      <p:pic>
        <p:nvPicPr>
          <p:cNvPr id="61" name="Imagem 60">
            <a:hlinkClick r:id="rId36"/>
            <a:extLst>
              <a:ext uri="{FF2B5EF4-FFF2-40B4-BE49-F238E27FC236}">
                <a16:creationId xmlns:a16="http://schemas.microsoft.com/office/drawing/2014/main" id="{AE823789-C717-4F8B-B142-962D5F08686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331768" y="2489779"/>
            <a:ext cx="351268" cy="351268"/>
          </a:xfrm>
          <a:prstGeom prst="rect">
            <a:avLst/>
          </a:prstGeom>
        </p:spPr>
      </p:pic>
      <p:pic>
        <p:nvPicPr>
          <p:cNvPr id="62" name="Imagem 61">
            <a:hlinkClick r:id="rId37"/>
            <a:extLst>
              <a:ext uri="{FF2B5EF4-FFF2-40B4-BE49-F238E27FC236}">
                <a16:creationId xmlns:a16="http://schemas.microsoft.com/office/drawing/2014/main" id="{B5661D89-FB22-4040-BB64-7A44DDC9EA6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143793" y="2506175"/>
            <a:ext cx="351268" cy="351268"/>
          </a:xfrm>
          <a:prstGeom prst="rect">
            <a:avLst/>
          </a:prstGeom>
        </p:spPr>
      </p:pic>
      <p:pic>
        <p:nvPicPr>
          <p:cNvPr id="63" name="Imagem 62">
            <a:hlinkClick r:id="rId38"/>
            <a:extLst>
              <a:ext uri="{FF2B5EF4-FFF2-40B4-BE49-F238E27FC236}">
                <a16:creationId xmlns:a16="http://schemas.microsoft.com/office/drawing/2014/main" id="{81907443-03CE-4138-BE36-5906805B5D4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722920" y="2497803"/>
            <a:ext cx="351268" cy="351268"/>
          </a:xfrm>
          <a:prstGeom prst="rect">
            <a:avLst/>
          </a:prstGeom>
        </p:spPr>
      </p:pic>
      <p:pic>
        <p:nvPicPr>
          <p:cNvPr id="64" name="Imagem 63">
            <a:hlinkClick r:id="rId39"/>
            <a:extLst>
              <a:ext uri="{FF2B5EF4-FFF2-40B4-BE49-F238E27FC236}">
                <a16:creationId xmlns:a16="http://schemas.microsoft.com/office/drawing/2014/main" id="{8BBFB91C-9985-459A-BFF6-DC81D5628F1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908912" y="2506175"/>
            <a:ext cx="351268" cy="351268"/>
          </a:xfrm>
          <a:prstGeom prst="rect">
            <a:avLst/>
          </a:prstGeom>
        </p:spPr>
      </p:pic>
      <p:pic>
        <p:nvPicPr>
          <p:cNvPr id="65" name="Imagem 64">
            <a:hlinkClick r:id="rId40"/>
            <a:extLst>
              <a:ext uri="{FF2B5EF4-FFF2-40B4-BE49-F238E27FC236}">
                <a16:creationId xmlns:a16="http://schemas.microsoft.com/office/drawing/2014/main" id="{55A608D2-B5DC-4E8E-B7FA-F522C833E83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762804" y="2506175"/>
            <a:ext cx="351268" cy="3512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AnalogousFromRegularSeedLeftStep">
      <a:dk1>
        <a:srgbClr val="000000"/>
      </a:dk1>
      <a:lt1>
        <a:srgbClr val="FFFFFF"/>
      </a:lt1>
      <a:dk2>
        <a:srgbClr val="242841"/>
      </a:dk2>
      <a:lt2>
        <a:srgbClr val="E2E3E8"/>
      </a:lt2>
      <a:accent1>
        <a:srgbClr val="B9A037"/>
      </a:accent1>
      <a:accent2>
        <a:srgbClr val="BF662D"/>
      </a:accent2>
      <a:accent3>
        <a:srgbClr val="D13F43"/>
      </a:accent3>
      <a:accent4>
        <a:srgbClr val="BF2D6E"/>
      </a:accent4>
      <a:accent5>
        <a:srgbClr val="D13FBD"/>
      </a:accent5>
      <a:accent6>
        <a:srgbClr val="972DBF"/>
      </a:accent6>
      <a:hlink>
        <a:srgbClr val="586EC7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Avenir</vt:lpstr>
      <vt:lpstr>Calibri</vt:lpstr>
      <vt:lpstr>BlobVTI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Angel</dc:creator>
  <cp:lastModifiedBy>Arthur</cp:lastModifiedBy>
  <cp:revision>18</cp:revision>
  <dcterms:created xsi:type="dcterms:W3CDTF">2020-09-28T20:09:28Z</dcterms:created>
  <dcterms:modified xsi:type="dcterms:W3CDTF">2021-02-05T20:58:26Z</dcterms:modified>
</cp:coreProperties>
</file>