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07075-D81B-4412-BB43-F268FF6D5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9BE156-9B96-463C-BEEB-53D82486A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812258-2DD5-45AA-B2E9-12D14DCB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D8ED-7C92-437D-8B84-EA2DA3E6F4D0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825C35-62E9-444C-A24C-622C0A5D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5CAB15-FACA-4070-A410-AC7F5A97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19F0-1F46-4C7E-832B-E9DC265EC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29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8A3B5-109C-42D4-8702-0C03A8F6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8F3ECA-54D5-4B71-8ECF-1A9C4F1BB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A28C24-CAC8-4100-AD8E-0A66F5D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D8ED-7C92-437D-8B84-EA2DA3E6F4D0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5A6672-C3E2-420C-ADBA-BF3FBA8F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F6E79A-F968-4631-A087-61E1F05F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19F0-1F46-4C7E-832B-E9DC265EC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38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1AA134-164D-4AE3-80A5-254948CD2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7AE3D0-906F-4825-BF6A-6BD2CEF9D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A9954F-F4DE-499E-A47C-2A69F15B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D8ED-7C92-437D-8B84-EA2DA3E6F4D0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C3D014-CFF0-40E0-844E-AC29FBE6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87BA94-C9A7-4A8A-8ED3-C0BA6EAB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19F0-1F46-4C7E-832B-E9DC265EC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83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F89FC-2F32-42F3-BC10-532281AF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6022B5-9579-4577-9D9B-BEB0EE199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91BE75-27D1-45D4-AFC1-EDE02C4A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D8ED-7C92-437D-8B84-EA2DA3E6F4D0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F5CF49-905E-406C-BF83-B91EB471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C3DBDD-142F-4493-ADB0-EF61A00C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19F0-1F46-4C7E-832B-E9DC265EC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2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AA4BA-6204-4C84-95F8-F851305D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62A6AE-6E69-4DAB-9230-7F165D5B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DF6658-7A80-4CC2-9349-CB0504EB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D8ED-7C92-437D-8B84-EA2DA3E6F4D0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BE2BC5-7923-4CF3-8FC0-FE17A741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A4E232-09D2-46F1-BB53-4C79BA1D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19F0-1F46-4C7E-832B-E9DC265EC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0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E0818-B64E-4D35-B959-53AEAD61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34CF07-02D6-4C82-9E34-D4FF52850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C2B55B-F458-4A6E-9730-9A558EFB7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8FD12F-19D7-4003-BDC5-EBED6B20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D8ED-7C92-437D-8B84-EA2DA3E6F4D0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0EFBA9-2B4B-4742-AE3D-80CB95AB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7CEFA5-53CD-4EA0-9AE7-F3FED09E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19F0-1F46-4C7E-832B-E9DC265EC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7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A9A80-133A-4CAA-B09D-EC6FE574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B1575A-F6BA-485C-B40C-34037427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DD528E-B1AF-4FC5-8281-6CD6AD098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A68E8A-0E68-46BF-8818-340CD8179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88CA85-84BE-418C-95B9-3929D86B8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54AC69-CD9D-4596-9941-BA79EA55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D8ED-7C92-437D-8B84-EA2DA3E6F4D0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031BC2-A033-46BD-8A4D-EDC2B63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6760384-2D50-4304-BD59-CB74CF8B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19F0-1F46-4C7E-832B-E9DC265EC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06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36A05-D071-4C4E-BFFD-CAE9CC23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5337E0-7688-4C02-B2BD-65A79A9F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D8ED-7C92-437D-8B84-EA2DA3E6F4D0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11EA62-FEBA-4072-AB8F-7651A481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938645-4B51-4C50-AF8F-63841AF7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19F0-1F46-4C7E-832B-E9DC265EC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63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07E9D3-CC66-4C6A-AF3B-190882A6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D8ED-7C92-437D-8B84-EA2DA3E6F4D0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A84EF9-CA98-440A-8EA3-F53F6D33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1F075B-CDDC-4A4B-B432-1A36C929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19F0-1F46-4C7E-832B-E9DC265EC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31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2BAC3-35D5-43B0-B8ED-8DB4790F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D52C4D-0868-4CB8-A125-B60045F9F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A5B40C-2E87-4BA4-A9F1-39EEC637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AF6C35-1820-4252-A3A2-09FEA7A8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D8ED-7C92-437D-8B84-EA2DA3E6F4D0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CD3E1B-04BB-487A-AE40-70867336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9F0584-A1F5-4248-81E1-C47621E7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19F0-1F46-4C7E-832B-E9DC265EC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94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5C9C1-43B1-410E-95A0-089C7899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C815C8-E64C-4A0C-93A0-89ECC9A08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4DFFD3-8717-4BDB-8ADD-0C4A25355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4539BF-F932-4E9F-BD42-D9844304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D8ED-7C92-437D-8B84-EA2DA3E6F4D0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5F9F0E-296E-45A1-B33B-20A95960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D54630-F1E7-42F7-B6CE-C9F4BC9C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19F0-1F46-4C7E-832B-E9DC265EC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73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24DCE93-1040-42CC-9076-D4607E3C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BF36A9-6134-401F-A2F8-13D6843AB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16C3E3-965C-41C0-96A3-99327FEAC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D8ED-7C92-437D-8B84-EA2DA3E6F4D0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263D3E-972F-48CE-9D4A-C6ECBF031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81E25-4F22-499A-91CA-A06507C60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B19F0-1F46-4C7E-832B-E9DC265EC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86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73D38DE-ED6F-4338-A5D6-BF3D2301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6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421859-DAE5-4775-8780-C02F73FC4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-27343"/>
            <a:ext cx="12256907" cy="689451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3B07D6D-4058-4885-99D1-8CB8071D8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1" b="64195"/>
          <a:stretch/>
        </p:blipFill>
        <p:spPr>
          <a:xfrm>
            <a:off x="0" y="-27343"/>
            <a:ext cx="2619911" cy="245552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F386CC8-2411-4B0A-9B48-0FA94059E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1" b="64195"/>
          <a:stretch/>
        </p:blipFill>
        <p:spPr>
          <a:xfrm>
            <a:off x="2902654" y="-201963"/>
            <a:ext cx="2619911" cy="245552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4630159-5AB1-487A-9255-DC04BA1143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1" b="64195"/>
          <a:stretch/>
        </p:blipFill>
        <p:spPr>
          <a:xfrm>
            <a:off x="5985024" y="-204267"/>
            <a:ext cx="2619911" cy="245552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F2D2364-05CB-4A6D-80E4-856E3EF6D4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1" b="64195"/>
          <a:stretch/>
        </p:blipFill>
        <p:spPr>
          <a:xfrm>
            <a:off x="5981009" y="4250812"/>
            <a:ext cx="2619911" cy="245552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ADD0AB1-1D21-461F-9DBE-07F793187E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10037" r="11604" b="20300"/>
          <a:stretch/>
        </p:blipFill>
        <p:spPr>
          <a:xfrm>
            <a:off x="3423658" y="128311"/>
            <a:ext cx="1617825" cy="221261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67ECA77-19C3-45BE-9E47-7ABFD3976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t="11236" r="13908" b="22996"/>
          <a:stretch/>
        </p:blipFill>
        <p:spPr>
          <a:xfrm>
            <a:off x="6580325" y="4676271"/>
            <a:ext cx="1506997" cy="221261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F212F1A-B11B-4736-ABAD-0D76D42F94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3595" r="8609" b="22547"/>
          <a:stretch/>
        </p:blipFill>
        <p:spPr>
          <a:xfrm>
            <a:off x="6483198" y="191323"/>
            <a:ext cx="1617824" cy="22186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C745123E-808A-4BA2-953F-E7425DBF8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1" b="64195"/>
          <a:stretch/>
        </p:blipFill>
        <p:spPr>
          <a:xfrm>
            <a:off x="2742722" y="4250812"/>
            <a:ext cx="2619911" cy="245552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7769219-CEFF-4D84-AE30-DB0DF9CBD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1" b="64195"/>
          <a:stretch/>
        </p:blipFill>
        <p:spPr>
          <a:xfrm>
            <a:off x="9312696" y="-129488"/>
            <a:ext cx="2619911" cy="245552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FCD13C5-B745-4E62-B145-7A06030293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7790" r="12162" b="17154"/>
          <a:stretch/>
        </p:blipFill>
        <p:spPr>
          <a:xfrm>
            <a:off x="3444448" y="4636219"/>
            <a:ext cx="1411381" cy="221261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F388E85-6F6A-4F16-A7E3-010F5960D8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t="12286" r="13907" b="23145"/>
          <a:stretch/>
        </p:blipFill>
        <p:spPr>
          <a:xfrm>
            <a:off x="9855166" y="85909"/>
            <a:ext cx="1534969" cy="221261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D00B56AC-4148-478A-970F-BE9C690B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1" b="64195"/>
          <a:stretch/>
        </p:blipFill>
        <p:spPr>
          <a:xfrm>
            <a:off x="9289346" y="2141285"/>
            <a:ext cx="2619911" cy="2455523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1EF54A3B-88C8-40B0-9AA2-92CA3CA1AD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9437" r="11143" b="22811"/>
          <a:stretch/>
        </p:blipFill>
        <p:spPr>
          <a:xfrm>
            <a:off x="9819699" y="2366899"/>
            <a:ext cx="1575372" cy="2212614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62BB122A-D3D6-4819-A7CD-4E5F7C5DF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1" b="64195"/>
          <a:stretch/>
        </p:blipFill>
        <p:spPr>
          <a:xfrm>
            <a:off x="-30773" y="2162760"/>
            <a:ext cx="2619911" cy="2455523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0210072C-518F-4737-B757-D2833952F5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10037" r="11604" b="20300"/>
          <a:stretch/>
        </p:blipFill>
        <p:spPr>
          <a:xfrm>
            <a:off x="494669" y="2452290"/>
            <a:ext cx="1617825" cy="221261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745E5F7-89AE-4969-856E-08328D531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1" b="64195"/>
          <a:stretch/>
        </p:blipFill>
        <p:spPr>
          <a:xfrm>
            <a:off x="-20937" y="4376920"/>
            <a:ext cx="2619911" cy="2455523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DCD945C2-72F1-4D20-8C6D-9B9C448894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3595" r="8609" b="22547"/>
          <a:stretch/>
        </p:blipFill>
        <p:spPr>
          <a:xfrm>
            <a:off x="494670" y="4662711"/>
            <a:ext cx="1617824" cy="2218600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0A1EB2C8-302B-4B78-81B2-1795927B95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1" b="64195"/>
          <a:stretch/>
        </p:blipFill>
        <p:spPr>
          <a:xfrm>
            <a:off x="9118653" y="4305312"/>
            <a:ext cx="2619911" cy="2455523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B38D6C69-8D28-481A-ABB0-853E09A2FC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t="12286" r="13907" b="23145"/>
          <a:stretch/>
        </p:blipFill>
        <p:spPr>
          <a:xfrm>
            <a:off x="9746772" y="4662711"/>
            <a:ext cx="1534969" cy="221261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AD67B0B5-18B8-4614-8ABF-0A9592D8B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1" b="64195"/>
          <a:stretch/>
        </p:blipFill>
        <p:spPr>
          <a:xfrm>
            <a:off x="5954874" y="2103270"/>
            <a:ext cx="2619911" cy="245552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5749D791-9825-4223-90F0-DF1C650748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7790" r="12162" b="17154"/>
          <a:stretch/>
        </p:blipFill>
        <p:spPr>
          <a:xfrm>
            <a:off x="6621030" y="2437266"/>
            <a:ext cx="1411381" cy="2212614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8AEA262C-A595-4DAE-8CD9-0BF91B9C4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1" b="64195"/>
          <a:stretch/>
        </p:blipFill>
        <p:spPr>
          <a:xfrm>
            <a:off x="2779060" y="2058569"/>
            <a:ext cx="2619911" cy="2455523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51C5429F-7445-4340-BBB3-599E81E7D8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t="11236" r="13908" b="22996"/>
          <a:stretch/>
        </p:blipFill>
        <p:spPr>
          <a:xfrm>
            <a:off x="3404345" y="2401160"/>
            <a:ext cx="1506997" cy="22126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EBA065-CA4C-4F0D-BC73-BB3644EF95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9437" r="11143" b="22811"/>
          <a:stretch/>
        </p:blipFill>
        <p:spPr>
          <a:xfrm>
            <a:off x="504032" y="184468"/>
            <a:ext cx="1575372" cy="2212614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EE311938-3306-48F0-BC01-FE0AD6F33395}"/>
              </a:ext>
            </a:extLst>
          </p:cNvPr>
          <p:cNvSpPr txBox="1"/>
          <p:nvPr/>
        </p:nvSpPr>
        <p:spPr>
          <a:xfrm>
            <a:off x="2114688" y="465310"/>
            <a:ext cx="748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matic"/>
              </a:rPr>
              <a:t>1</a:t>
            </a:r>
            <a:endParaRPr lang="pt-BR" sz="8000" dirty="0">
              <a:latin typeface="Amatic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502E7D7-E048-4AAA-A30B-1FEFF37D49C2}"/>
              </a:ext>
            </a:extLst>
          </p:cNvPr>
          <p:cNvSpPr txBox="1"/>
          <p:nvPr/>
        </p:nvSpPr>
        <p:spPr>
          <a:xfrm>
            <a:off x="8124372" y="448176"/>
            <a:ext cx="748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matic"/>
              </a:rPr>
              <a:t>3</a:t>
            </a:r>
            <a:endParaRPr lang="pt-BR" sz="8000" dirty="0">
              <a:latin typeface="Amatic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B3B8CD8-17A9-413F-9DF6-A313AB45D2FF}"/>
              </a:ext>
            </a:extLst>
          </p:cNvPr>
          <p:cNvSpPr txBox="1"/>
          <p:nvPr/>
        </p:nvSpPr>
        <p:spPr>
          <a:xfrm>
            <a:off x="11313306" y="398408"/>
            <a:ext cx="748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matic"/>
              </a:rPr>
              <a:t>4</a:t>
            </a:r>
            <a:endParaRPr lang="pt-BR" sz="8000" dirty="0">
              <a:latin typeface="Amatic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A4FB05C-54DE-4FA5-8542-50D0348A6201}"/>
              </a:ext>
            </a:extLst>
          </p:cNvPr>
          <p:cNvSpPr txBox="1"/>
          <p:nvPr/>
        </p:nvSpPr>
        <p:spPr>
          <a:xfrm>
            <a:off x="5106331" y="465310"/>
            <a:ext cx="748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matic"/>
              </a:rPr>
              <a:t>2</a:t>
            </a:r>
            <a:endParaRPr lang="pt-BR" sz="8000" dirty="0">
              <a:latin typeface="Amatic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FA3632F-83A7-46A6-99DF-EBE2D9318D6E}"/>
              </a:ext>
            </a:extLst>
          </p:cNvPr>
          <p:cNvSpPr txBox="1"/>
          <p:nvPr/>
        </p:nvSpPr>
        <p:spPr>
          <a:xfrm>
            <a:off x="2064908" y="2767280"/>
            <a:ext cx="748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matic"/>
              </a:rPr>
              <a:t>5</a:t>
            </a:r>
            <a:endParaRPr lang="pt-BR" sz="8000" dirty="0">
              <a:latin typeface="Amatic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14DCC3C-BF4B-4F1C-91F4-C29ABD1B6D8C}"/>
              </a:ext>
            </a:extLst>
          </p:cNvPr>
          <p:cNvSpPr txBox="1"/>
          <p:nvPr/>
        </p:nvSpPr>
        <p:spPr>
          <a:xfrm>
            <a:off x="4988134" y="2774046"/>
            <a:ext cx="748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matic"/>
              </a:rPr>
              <a:t>6</a:t>
            </a:r>
            <a:endParaRPr lang="pt-BR" sz="8000" dirty="0">
              <a:latin typeface="Amatic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1377A5BF-009B-4B1F-85A4-F3D2A5B4371E}"/>
              </a:ext>
            </a:extLst>
          </p:cNvPr>
          <p:cNvSpPr txBox="1"/>
          <p:nvPr/>
        </p:nvSpPr>
        <p:spPr>
          <a:xfrm>
            <a:off x="8110042" y="2737779"/>
            <a:ext cx="748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matic"/>
              </a:rPr>
              <a:t>7</a:t>
            </a:r>
            <a:endParaRPr lang="pt-BR" sz="8000" dirty="0">
              <a:latin typeface="Amatic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8E859FA3-7260-4681-A0E9-381CF7BF4D13}"/>
              </a:ext>
            </a:extLst>
          </p:cNvPr>
          <p:cNvSpPr txBox="1"/>
          <p:nvPr/>
        </p:nvSpPr>
        <p:spPr>
          <a:xfrm>
            <a:off x="11383746" y="2722159"/>
            <a:ext cx="748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matic"/>
              </a:rPr>
              <a:t>8</a:t>
            </a:r>
            <a:endParaRPr lang="pt-BR" sz="8000" dirty="0">
              <a:latin typeface="Amatic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5A18948E-FDB0-4773-9316-F012525B8743}"/>
              </a:ext>
            </a:extLst>
          </p:cNvPr>
          <p:cNvSpPr txBox="1"/>
          <p:nvPr/>
        </p:nvSpPr>
        <p:spPr>
          <a:xfrm>
            <a:off x="2112494" y="4895132"/>
            <a:ext cx="748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matic"/>
              </a:rPr>
              <a:t>9</a:t>
            </a:r>
            <a:endParaRPr lang="pt-BR" sz="8000" dirty="0">
              <a:latin typeface="Amatic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9D1CE241-CA66-48B4-AC8B-CE96EAAC40A3}"/>
              </a:ext>
            </a:extLst>
          </p:cNvPr>
          <p:cNvSpPr txBox="1"/>
          <p:nvPr/>
        </p:nvSpPr>
        <p:spPr>
          <a:xfrm>
            <a:off x="4869648" y="4924936"/>
            <a:ext cx="1251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matic"/>
              </a:rPr>
              <a:t>10</a:t>
            </a:r>
            <a:endParaRPr lang="pt-BR" sz="8000" dirty="0">
              <a:latin typeface="Amatic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2D8DDD7D-6B50-459A-9AA4-2A1A2B454C25}"/>
              </a:ext>
            </a:extLst>
          </p:cNvPr>
          <p:cNvSpPr txBox="1"/>
          <p:nvPr/>
        </p:nvSpPr>
        <p:spPr>
          <a:xfrm>
            <a:off x="8100390" y="4887081"/>
            <a:ext cx="1251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matic"/>
              </a:rPr>
              <a:t>11</a:t>
            </a:r>
            <a:endParaRPr lang="pt-BR" sz="8000" dirty="0">
              <a:latin typeface="Amatic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1DA71E60-5D1D-4D2C-800E-17F7034F7C47}"/>
              </a:ext>
            </a:extLst>
          </p:cNvPr>
          <p:cNvSpPr txBox="1"/>
          <p:nvPr/>
        </p:nvSpPr>
        <p:spPr>
          <a:xfrm>
            <a:off x="11031990" y="4829877"/>
            <a:ext cx="1251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matic"/>
              </a:rPr>
              <a:t>12</a:t>
            </a:r>
            <a:endParaRPr lang="pt-BR" sz="8000" dirty="0">
              <a:latin typeface="Amatic"/>
            </a:endParaRPr>
          </a:p>
        </p:txBody>
      </p:sp>
    </p:spTree>
    <p:extLst>
      <p:ext uri="{BB962C8B-B14F-4D97-AF65-F5344CB8AC3E}">
        <p14:creationId xmlns:p14="http://schemas.microsoft.com/office/powerpoint/2010/main" val="397913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2FE008-6B0D-4F08-8333-3C66536F1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79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Amatic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</dc:creator>
  <cp:lastModifiedBy>Arthur</cp:lastModifiedBy>
  <cp:revision>10</cp:revision>
  <dcterms:created xsi:type="dcterms:W3CDTF">2020-12-09T13:57:46Z</dcterms:created>
  <dcterms:modified xsi:type="dcterms:W3CDTF">2020-12-09T15:18:40Z</dcterms:modified>
</cp:coreProperties>
</file>